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  <p:sldId id="263" r:id="rId6"/>
    <p:sldId id="262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9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114" y="4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9608-7878-5924-4DA3-C1C29B179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4BCE6-6C5E-48E8-41A8-479331071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87D44-EC37-CCF4-2099-0AC719735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306B-C557-4C5C-AF67-2485BAB71D36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AEB50-DB8C-8044-7B59-29828AB99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C4026-216C-C2DD-C4C7-CB0BB2E8C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EA85-3197-4309-85EC-B8F482D69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12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C1F52-34FD-6972-2D06-B28E7445D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47AD8-BF7D-180A-C695-FF00EF710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415AF-DA78-F626-BCB0-C451ED8D4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306B-C557-4C5C-AF67-2485BAB71D36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F205C-6ED4-70B4-18CA-BF29B9C7F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F7046-D37D-6CE3-666B-05F01C61F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EA85-3197-4309-85EC-B8F482D69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754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A3181-A56E-B4D0-BE33-CF2783A83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BD3D0-31ED-7A88-33EF-14231A596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4FDAE-9B06-605E-899F-3D6EB003B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306B-C557-4C5C-AF67-2485BAB71D36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7CC19-4705-7682-7B52-037686EC6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46215-63A8-84DE-06B7-AAE9F382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EA85-3197-4309-85EC-B8F482D69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960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94497-65BF-9409-510B-4F7C7DD40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B32CF-388B-2178-20FD-772BE6D715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3A61B5-C974-B0C4-3BE9-51E3EED05E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E89EAB-9632-737E-8C6B-A8ED5F715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306B-C557-4C5C-AF67-2485BAB71D36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83B8F2-DD11-C0CC-D459-8DDF9CAF1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36891-2C6E-C876-889F-BAA7CA28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EA85-3197-4309-85EC-B8F482D69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070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73D73-06EB-92F3-3832-07DFD1437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DA39AA-EE9D-2E1A-E4F8-7069C684B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B13B1A-2274-461B-2C3C-861F1008BE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030A46-EDE0-940D-3047-10CEAB85F3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93F3B8-FF1C-EB27-5F49-D0A7A506D1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F7BB7A-39B7-7335-15D3-0F4FE476E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306B-C557-4C5C-AF67-2485BAB71D36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647EEA-DAFF-4ABB-6808-B7ED1E9D8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CA744F-B72D-6569-3879-30F546B58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EA85-3197-4309-85EC-B8F482D69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982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AF000-A536-14C5-9477-66F40FEEF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304F8E-37F8-19AA-2901-CF2A6B2B9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306B-C557-4C5C-AF67-2485BAB71D36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B6918-9062-35F6-6CAE-8633FB019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0B039-E632-C410-E8F5-827A17127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EA85-3197-4309-85EC-B8F482D69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9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E8AF03-1FBD-1E1A-BA10-63A9822D4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306B-C557-4C5C-AF67-2485BAB71D36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0B6FB9-C831-D0F0-63D3-51564B4DF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DA9FC-5D7A-B110-F9E4-3E5289D57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EA85-3197-4309-85EC-B8F482D69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97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C6D6-0902-2E16-F88A-22A849721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43DA2-63F6-E7D0-1558-E12D9A47D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69943-0DC5-BAA1-7784-852EED727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28F177-667C-C973-EE68-219BA98CD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306B-C557-4C5C-AF67-2485BAB71D36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C14FD0-CD9A-80BB-29CF-46C454AA0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DE03E9-A39F-1C8C-5EAD-F2320458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EA85-3197-4309-85EC-B8F482D69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168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A384E-B5B4-D534-E0F7-A6645DD63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FA433A-5BF1-0908-D7BA-4044EE64CA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C2399-4315-7E6B-49DA-51B460A4E9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3ABEF6-CE84-A478-757A-192898D39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306B-C557-4C5C-AF67-2485BAB71D36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CFD4C-1FAC-8876-B7E3-6DC99FF65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9ACCE0-826C-59D8-C38C-A2753ACAF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EA85-3197-4309-85EC-B8F482D69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504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768B6-6CBF-165C-5DB2-62FDA8DD0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885978-511D-68F1-2E2D-43E712357A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44CB42-066F-BFB2-2C05-2483492FC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306B-C557-4C5C-AF67-2485BAB71D36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CFB89-B7D0-813E-981D-0F7AF1CFA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61CE4-0875-336D-4E17-6AC51863C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EA85-3197-4309-85EC-B8F482D69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02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B27EFC-AEA7-191D-1FDE-FD75503B61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2E5169-E0E1-0674-855D-5807CDB49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68E19-42F0-D5A0-8860-5FFECBEBC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306B-C557-4C5C-AF67-2485BAB71D36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AC1DB-4A98-56D0-1879-3164DF4BF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75FAC-DC27-957B-CF71-204B5F6CC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EA85-3197-4309-85EC-B8F482D69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72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A8FE8A-9161-4562-8401-1821F11A8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DAC0A-3A6A-6F2E-79C0-2111AAE49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A3E14-7C46-2646-A144-B20897E354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1306B-C557-4C5C-AF67-2485BAB71D36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82694-3CC1-1CA0-DC46-70CE338364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213DE-9186-2F89-E635-9149AFBF27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5EA85-3197-4309-85EC-B8F482D69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635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5375B-CFEA-C594-BBE3-94B5904F4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162"/>
            <a:ext cx="10515600" cy="5238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Ezekiel 37:11-14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85B4F-6905-C786-232B-6177C8353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100" y="800100"/>
            <a:ext cx="11849100" cy="60578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000" b="1" baseline="30000" dirty="0"/>
              <a:t>11 </a:t>
            </a:r>
            <a:r>
              <a:rPr lang="en-US" sz="5000" dirty="0"/>
              <a:t>Then he said to me: “Son of man, these bones are the people of Israel. They say, ‘Our bones are dried up and our hope is gone; we are cut off.’ </a:t>
            </a:r>
            <a:r>
              <a:rPr lang="en-US" sz="5000" b="1" baseline="30000" dirty="0"/>
              <a:t>12 </a:t>
            </a:r>
            <a:r>
              <a:rPr lang="en-US" sz="5000" dirty="0"/>
              <a:t>Therefore prophesy and say to them: ‘This is what the Sovereign </a:t>
            </a:r>
            <a:r>
              <a:rPr lang="en-US" sz="5000" cap="small" dirty="0"/>
              <a:t>Lord</a:t>
            </a:r>
            <a:r>
              <a:rPr lang="en-US" sz="5000" dirty="0"/>
              <a:t> says: My people, I am going to open your graves and bring you up from them; I will bring you back to the land of Israel. </a:t>
            </a:r>
          </a:p>
        </p:txBody>
      </p:sp>
    </p:spTree>
    <p:extLst>
      <p:ext uri="{BB962C8B-B14F-4D97-AF65-F5344CB8AC3E}">
        <p14:creationId xmlns:p14="http://schemas.microsoft.com/office/powerpoint/2010/main" val="1997927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F4CED-7600-2D0F-D330-FF52625D9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97039-9445-0B7E-C3EB-662B3C590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162"/>
            <a:ext cx="10515600" cy="5238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Ezekiel 37:11-14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C6C6F-F05C-C20E-86B0-A0F3C4D82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100" y="800100"/>
            <a:ext cx="11849100" cy="60578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b="1" baseline="30000" dirty="0"/>
              <a:t>13 </a:t>
            </a:r>
            <a:r>
              <a:rPr lang="en-US" sz="5400" dirty="0"/>
              <a:t>Then you, my people, will know that I am the </a:t>
            </a:r>
            <a:r>
              <a:rPr lang="en-US" sz="5400" cap="small" dirty="0"/>
              <a:t>Lord</a:t>
            </a:r>
            <a:r>
              <a:rPr lang="en-US" sz="5400" dirty="0"/>
              <a:t>, when I open your graves and bring you up from them. </a:t>
            </a:r>
            <a:r>
              <a:rPr lang="en-US" sz="5400" b="1" baseline="30000" dirty="0"/>
              <a:t>14 </a:t>
            </a:r>
            <a:r>
              <a:rPr lang="en-US" sz="5400" dirty="0"/>
              <a:t>I will put my Spirit in you and you will live, and I will settle you in your own land. Then you will know that I the </a:t>
            </a:r>
            <a:r>
              <a:rPr lang="en-US" sz="5400" cap="small" dirty="0"/>
              <a:t>Lord</a:t>
            </a:r>
            <a:r>
              <a:rPr lang="en-US" sz="5400" dirty="0"/>
              <a:t> have spoken, and I have done it, declares the </a:t>
            </a:r>
            <a:r>
              <a:rPr lang="en-US" sz="5400" cap="small" dirty="0"/>
              <a:t>Lord</a:t>
            </a:r>
            <a:r>
              <a:rPr lang="en-US" sz="5400" dirty="0"/>
              <a:t>.’”</a:t>
            </a:r>
          </a:p>
        </p:txBody>
      </p:sp>
    </p:spTree>
    <p:extLst>
      <p:ext uri="{BB962C8B-B14F-4D97-AF65-F5344CB8AC3E}">
        <p14:creationId xmlns:p14="http://schemas.microsoft.com/office/powerpoint/2010/main" val="2132744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od's Promises - IHC">
            <a:extLst>
              <a:ext uri="{FF2B5EF4-FFF2-40B4-BE49-F238E27FC236}">
                <a16:creationId xmlns:a16="http://schemas.microsoft.com/office/drawing/2014/main" id="{3F458CA7-9938-0ABF-EF81-B8EF8136A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EB3D26-F694-F66B-884E-17BDA42CB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sz="8800" b="1" u="sng" dirty="0"/>
              <a:t>GOD’S PROMISE</a:t>
            </a:r>
            <a:br>
              <a:rPr lang="en-US" dirty="0"/>
            </a:br>
            <a:r>
              <a:rPr lang="en-US" dirty="0"/>
              <a:t> of Restoration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5CEC5D-5D0F-FAA9-004B-678AFCC5F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5200"/>
            <a:ext cx="9144000" cy="1828800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dirty="0"/>
              <a:t>Ezekiel 37:11-14</a:t>
            </a:r>
          </a:p>
          <a:p>
            <a:r>
              <a:rPr lang="en-US" sz="3600" dirty="0"/>
              <a:t>Sis. Liezel</a:t>
            </a:r>
          </a:p>
        </p:txBody>
      </p:sp>
    </p:spTree>
    <p:extLst>
      <p:ext uri="{BB962C8B-B14F-4D97-AF65-F5344CB8AC3E}">
        <p14:creationId xmlns:p14="http://schemas.microsoft.com/office/powerpoint/2010/main" val="2985351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od's Promises - IHC">
            <a:extLst>
              <a:ext uri="{FF2B5EF4-FFF2-40B4-BE49-F238E27FC236}">
                <a16:creationId xmlns:a16="http://schemas.microsoft.com/office/drawing/2014/main" id="{400CF886-4BBD-1559-E07B-22FD7463B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86050F-1947-E982-27B9-640C8CF9B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I. DESPAIR &amp; FAILURE </a:t>
            </a:r>
            <a:r>
              <a:rPr lang="en-US" sz="3200" b="1" dirty="0"/>
              <a:t>(v.11)</a:t>
            </a:r>
            <a:endParaRPr lang="en-US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7409F-C995-5295-1848-E0FD104F2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/>
              <a:t>*It is God who gives us Hope. </a:t>
            </a:r>
          </a:p>
          <a:p>
            <a:pPr marL="0" indent="0">
              <a:buNone/>
            </a:pPr>
            <a:r>
              <a:rPr lang="en-US" sz="4800" dirty="0"/>
              <a:t>(</a:t>
            </a:r>
            <a:r>
              <a:rPr lang="en-US" sz="4800" dirty="0" err="1"/>
              <a:t>Colosian</a:t>
            </a:r>
            <a:r>
              <a:rPr lang="en-US" sz="4800" dirty="0"/>
              <a:t> 1:27) </a:t>
            </a:r>
          </a:p>
          <a:p>
            <a:pPr marL="0" indent="0">
              <a:buNone/>
            </a:pPr>
            <a:r>
              <a:rPr lang="en-US" sz="4800" dirty="0"/>
              <a:t>*Hope should be the characteristic of a believer.</a:t>
            </a:r>
          </a:p>
        </p:txBody>
      </p:sp>
    </p:spTree>
    <p:extLst>
      <p:ext uri="{BB962C8B-B14F-4D97-AF65-F5344CB8AC3E}">
        <p14:creationId xmlns:p14="http://schemas.microsoft.com/office/powerpoint/2010/main" val="3115457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63C9B-E6DB-7C57-18B5-4EE1D6918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od's Promises - IHC">
            <a:extLst>
              <a:ext uri="{FF2B5EF4-FFF2-40B4-BE49-F238E27FC236}">
                <a16:creationId xmlns:a16="http://schemas.microsoft.com/office/drawing/2014/main" id="{1A44751E-C42A-227A-88EC-29F61EA0B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C7BBC-170C-9A84-4457-CAFEFD6C6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7300"/>
            <a:ext cx="10515600" cy="571500"/>
          </a:xfrm>
        </p:spPr>
        <p:txBody>
          <a:bodyPr>
            <a:noAutofit/>
          </a:bodyPr>
          <a:lstStyle/>
          <a:p>
            <a:r>
              <a:rPr lang="en-US" sz="6000" b="1" dirty="0"/>
              <a:t>II. GOD'S Promise of </a:t>
            </a:r>
            <a:br>
              <a:rPr lang="en-US" sz="6000" b="1" dirty="0"/>
            </a:br>
            <a:r>
              <a:rPr lang="en-US" sz="6000" b="1" dirty="0"/>
              <a:t>Resurrection &amp; Restoration</a:t>
            </a:r>
            <a:r>
              <a:rPr lang="en-US" sz="3200" dirty="0"/>
              <a:t>(V12-13)</a:t>
            </a:r>
            <a:br>
              <a:rPr lang="en-US" sz="3200" dirty="0"/>
            </a:b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2F560-7542-952E-9179-338C16BDC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6600"/>
            <a:ext cx="10515600" cy="47371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400" dirty="0"/>
              <a:t>*It is God who gives us life</a:t>
            </a:r>
          </a:p>
          <a:p>
            <a:pPr marL="0" indent="0">
              <a:buNone/>
            </a:pPr>
            <a:r>
              <a:rPr lang="en-US" sz="4400" dirty="0"/>
              <a:t>(John 6:33)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*3 important things to be restored.</a:t>
            </a:r>
          </a:p>
          <a:p>
            <a:pPr marL="0" indent="0">
              <a:buNone/>
            </a:pPr>
            <a:r>
              <a:rPr lang="en-US" sz="4400" dirty="0"/>
              <a:t>1. The Preaching of the Word </a:t>
            </a:r>
          </a:p>
          <a:p>
            <a:pPr marL="0" indent="0">
              <a:buNone/>
            </a:pPr>
            <a:r>
              <a:rPr lang="en-US" sz="4400" dirty="0"/>
              <a:t>2. The Prayer of God's servant.</a:t>
            </a:r>
          </a:p>
          <a:p>
            <a:pPr marL="0" indent="0">
              <a:buNone/>
            </a:pPr>
            <a:r>
              <a:rPr lang="en-US" sz="4400" dirty="0"/>
              <a:t>3. The Power of the Holy Spirit.</a:t>
            </a:r>
          </a:p>
        </p:txBody>
      </p:sp>
    </p:spTree>
    <p:extLst>
      <p:ext uri="{BB962C8B-B14F-4D97-AF65-F5344CB8AC3E}">
        <p14:creationId xmlns:p14="http://schemas.microsoft.com/office/powerpoint/2010/main" val="10371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EBEC1-48FB-F7B2-ECA0-2BC88A96F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od's Promises - IHC">
            <a:extLst>
              <a:ext uri="{FF2B5EF4-FFF2-40B4-BE49-F238E27FC236}">
                <a16:creationId xmlns:a16="http://schemas.microsoft.com/office/drawing/2014/main" id="{950AF713-E6B2-C14F-2B48-C9CB48F00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5DA012-83DE-A8FB-5ED2-7691AA667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365125"/>
            <a:ext cx="11353800" cy="1325563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III. </a:t>
            </a:r>
            <a:r>
              <a:rPr lang="en-US" sz="6700" b="1" dirty="0"/>
              <a:t>GOD's Promise and Knowledge </a:t>
            </a:r>
            <a:r>
              <a:rPr lang="en-US" sz="2700" dirty="0"/>
              <a:t>(V14)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D0F90-1151-195F-B5C7-18CAC0713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*It is God who gives us Hope. </a:t>
            </a:r>
          </a:p>
          <a:p>
            <a:pPr marL="0" indent="0">
              <a:buNone/>
            </a:pPr>
            <a:r>
              <a:rPr lang="en-US" sz="4400" dirty="0"/>
              <a:t>(</a:t>
            </a:r>
            <a:r>
              <a:rPr lang="en-US" sz="4400" dirty="0" err="1"/>
              <a:t>Colosian</a:t>
            </a:r>
            <a:r>
              <a:rPr lang="en-US" sz="4400" dirty="0"/>
              <a:t> 1:27) </a:t>
            </a:r>
          </a:p>
          <a:p>
            <a:pPr marL="0" indent="0">
              <a:buNone/>
            </a:pPr>
            <a:r>
              <a:rPr lang="en-US" sz="4400" dirty="0"/>
              <a:t>*Hope should be the characteristic of a believer.</a:t>
            </a:r>
          </a:p>
        </p:txBody>
      </p:sp>
    </p:spTree>
    <p:extLst>
      <p:ext uri="{BB962C8B-B14F-4D97-AF65-F5344CB8AC3E}">
        <p14:creationId xmlns:p14="http://schemas.microsoft.com/office/powerpoint/2010/main" val="620520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D53A5-7614-48DE-9ECD-C55449B50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od's Promises - IHC">
            <a:extLst>
              <a:ext uri="{FF2B5EF4-FFF2-40B4-BE49-F238E27FC236}">
                <a16:creationId xmlns:a16="http://schemas.microsoft.com/office/drawing/2014/main" id="{B69CC677-C75E-2548-0D02-0387CB4E1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5EDBF9-0EE4-B311-0E17-228F21E30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365125"/>
            <a:ext cx="11353800" cy="1325563"/>
          </a:xfrm>
        </p:spPr>
        <p:txBody>
          <a:bodyPr>
            <a:normAutofit/>
          </a:bodyPr>
          <a:lstStyle/>
          <a:p>
            <a:r>
              <a:rPr lang="en-US" sz="6000" b="1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0A55F-58B7-0960-B403-377CE97FDE4A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/>
              <a:t>No matter how desperate and failures we are ,God can breath us again and restore again , because He promise us to bless us ,always remember our life belongs to God and He always longs for us to return to Him through Christ Jesus .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509866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341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Ezekiel 37:11-14</vt:lpstr>
      <vt:lpstr>Ezekiel 37:11-14</vt:lpstr>
      <vt:lpstr>GOD’S PROMISE  of Restoration </vt:lpstr>
      <vt:lpstr>I. DESPAIR &amp; FAILURE (v.11)</vt:lpstr>
      <vt:lpstr>II. GOD'S Promise of  Resurrection &amp; Restoration(V12-13) </vt:lpstr>
      <vt:lpstr>III. GOD's Promise and Knowledge (V14)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aldrin p. velasco</dc:creator>
  <cp:lastModifiedBy>aldrin p. velasco</cp:lastModifiedBy>
  <cp:revision>11</cp:revision>
  <dcterms:created xsi:type="dcterms:W3CDTF">2026-01-10T12:53:41Z</dcterms:created>
  <dcterms:modified xsi:type="dcterms:W3CDTF">2026-01-10T13:13:57Z</dcterms:modified>
</cp:coreProperties>
</file>